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35"/>
  </p:notesMasterIdLst>
  <p:handoutMasterIdLst>
    <p:handoutMasterId r:id="rId36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  <p:sldId id="307" r:id="rId28"/>
    <p:sldId id="308" r:id="rId29"/>
    <p:sldId id="309" r:id="rId30"/>
    <p:sldId id="310" r:id="rId31"/>
    <p:sldId id="314" r:id="rId32"/>
    <p:sldId id="312" r:id="rId33"/>
    <p:sldId id="313" r:id="rId34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4338" autoAdjust="0"/>
  </p:normalViewPr>
  <p:slideViewPr>
    <p:cSldViewPr>
      <p:cViewPr varScale="1">
        <p:scale>
          <a:sx n="107" d="100"/>
          <a:sy n="107" d="100"/>
        </p:scale>
        <p:origin x="138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1828992"/>
        <c:axId val="-71838240"/>
      </c:scatterChart>
      <c:valAx>
        <c:axId val="-7182899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838240"/>
        <c:crosses val="autoZero"/>
        <c:crossBetween val="midCat"/>
      </c:valAx>
      <c:valAx>
        <c:axId val="-7183824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828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678256"/>
        <c:axId val="-68690224"/>
      </c:scatterChart>
      <c:valAx>
        <c:axId val="-68678256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8690224"/>
        <c:crosses val="autoZero"/>
        <c:crossBetween val="midCat"/>
      </c:valAx>
      <c:valAx>
        <c:axId val="-6869022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8678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2022-03-14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2022-03-14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</a:t>
            </a:r>
            <a:r>
              <a:rPr lang="fr-CA" b="1" u="sng" dirty="0" smtClean="0"/>
              <a:t>brouiller</a:t>
            </a:r>
            <a:r>
              <a:rPr lang="fr-CA" dirty="0" smtClean="0"/>
              <a:t>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une tolérance à la rupture de stock de 5%, quelle est la probabilité de maintenir OVOLREC jusqu’à la période 10?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42" y="283842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2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Globalex2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à ne pas dépasser 20000 m</a:t>
            </a:r>
            <a:r>
              <a:rPr lang="fr-CA" baseline="30000" dirty="0" smtClean="0"/>
              <a:t>3</a:t>
            </a:r>
            <a:r>
              <a:rPr lang="fr-CA" dirty="0" smtClean="0"/>
              <a:t> de </a:t>
            </a:r>
            <a:r>
              <a:rPr lang="fr-CA" dirty="0" smtClean="0"/>
              <a:t>OVOLREC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732793" y="214677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5%, </a:t>
            </a:r>
            <a:r>
              <a:rPr lang="fr-CA" dirty="0" smtClean="0"/>
              <a:t>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Avons-nous un </a:t>
            </a:r>
            <a:r>
              <a:rPr lang="fr-CA" dirty="0" smtClean="0"/>
              <a:t>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990512"/>
            <a:ext cx="3923047" cy="23580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041862"/>
            <a:ext cx="3816424" cy="22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3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tactique</a:t>
            </a:r>
            <a:r>
              <a:rPr lang="fr-CA" dirty="0" smtClean="0"/>
              <a:t> à suivre la solution </a:t>
            </a:r>
            <a:r>
              <a:rPr lang="fr-CA" dirty="0" smtClean="0"/>
              <a:t>du </a:t>
            </a:r>
            <a:r>
              <a:rPr lang="fr-CA" b="1" u="sng" dirty="0" smtClean="0"/>
              <a:t>stratégique</a:t>
            </a:r>
            <a:r>
              <a:rPr lang="fr-CA" dirty="0" smtClean="0"/>
              <a:t> </a:t>
            </a:r>
            <a:r>
              <a:rPr lang="fr-CA" dirty="0" smtClean="0"/>
              <a:t>avec un poids de 1000 avec le mots clé _SETGLOBALSCHEDULE(poids)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99765" y="2073890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</a:t>
            </a:r>
            <a:r>
              <a:rPr lang="fr-CA" dirty="0" smtClean="0"/>
              <a:t>10%, 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Avons-nous un 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5" y="2965791"/>
            <a:ext cx="3834533" cy="23047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2976675"/>
            <a:ext cx="3816424" cy="22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4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Localex4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85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tactique à suivre les tables de </a:t>
            </a:r>
            <a:r>
              <a:rPr lang="fr-CA" dirty="0" smtClean="0"/>
              <a:t>réplicas </a:t>
            </a:r>
            <a:r>
              <a:rPr lang="fr-CA" dirty="0" smtClean="0"/>
              <a:t>pour la récolte dans les </a:t>
            </a:r>
            <a:r>
              <a:rPr lang="fr-CA" dirty="0" smtClean="0"/>
              <a:t>types </a:t>
            </a:r>
            <a:r>
              <a:rPr lang="fr-CA" dirty="0" smtClean="0"/>
              <a:t>de peuplement1 et peuplement2 (utilisez _REPLICATE</a:t>
            </a:r>
            <a:r>
              <a:rPr lang="fr-CA" dirty="0" smtClean="0"/>
              <a:t>())</a:t>
            </a:r>
            <a:endParaRPr lang="fr-CA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867654"/>
            <a:ext cx="4584589" cy="27556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868750"/>
            <a:ext cx="4752528" cy="27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5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Localex5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923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contrainte au modèle </a:t>
            </a:r>
            <a:r>
              <a:rPr lang="fr-CA" b="1" u="sng" dirty="0" smtClean="0"/>
              <a:t>tactique</a:t>
            </a:r>
            <a:r>
              <a:rPr lang="fr-CA" dirty="0" smtClean="0"/>
              <a:t> pour forcer la plantation de 90 à 100 ha </a:t>
            </a:r>
            <a:r>
              <a:rPr lang="fr-CA" dirty="0" smtClean="0"/>
              <a:t>à la </a:t>
            </a:r>
            <a:r>
              <a:rPr lang="fr-CA" dirty="0" smtClean="0"/>
              <a:t>période 1 utilisez </a:t>
            </a:r>
            <a:r>
              <a:rPr lang="fr-CA" dirty="0"/>
              <a:t>le mots clé _</a:t>
            </a:r>
            <a:r>
              <a:rPr lang="fr-CA" dirty="0" smtClean="0"/>
              <a:t>REIGNORE(période</a:t>
            </a:r>
            <a:r>
              <a:rPr lang="fr-CA" dirty="0" smtClean="0"/>
              <a:t>) mais seulement pour la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1</a:t>
            </a:r>
            <a:endParaRPr lang="fr-CA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032098"/>
            <a:ext cx="4584589" cy="27556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3032098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6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5400" y="140031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tactique</a:t>
            </a:r>
            <a:r>
              <a:rPr lang="fr-CA" dirty="0" smtClean="0"/>
              <a:t> à réaliser au moins </a:t>
            </a:r>
            <a:r>
              <a:rPr lang="fr-CA" dirty="0" smtClean="0"/>
              <a:t>99 </a:t>
            </a:r>
            <a:r>
              <a:rPr lang="fr-CA" dirty="0" smtClean="0"/>
              <a:t>% à 100% du niveau de </a:t>
            </a:r>
            <a:r>
              <a:rPr lang="fr-CA" dirty="0" smtClean="0"/>
              <a:t>récolte </a:t>
            </a:r>
            <a:r>
              <a:rPr lang="fr-CA" dirty="0" smtClean="0"/>
              <a:t>du scénario </a:t>
            </a:r>
            <a:r>
              <a:rPr lang="fr-CA" b="1" u="sng" dirty="0" smtClean="0"/>
              <a:t>stratégique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95400" y="2333246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</a:t>
            </a:r>
            <a:r>
              <a:rPr lang="fr-CA" dirty="0" smtClean="0"/>
              <a:t>la probabilité de maintien de la récolte de </a:t>
            </a:r>
            <a:r>
              <a:rPr lang="fr-CA" dirty="0" smtClean="0"/>
              <a:t>l’exercice 1 pour une rupture de stock de </a:t>
            </a:r>
            <a:r>
              <a:rPr lang="fr-CA" dirty="0" smtClean="0"/>
              <a:t>5%.</a:t>
            </a:r>
            <a:endParaRPr lang="fr-CA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266179"/>
            <a:ext cx="4584589" cy="27556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266178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7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Globalex7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à réaliser au moins </a:t>
            </a:r>
            <a:r>
              <a:rPr lang="fr-CA" dirty="0" smtClean="0"/>
              <a:t>99% </a:t>
            </a:r>
            <a:r>
              <a:rPr lang="fr-CA" dirty="0" smtClean="0"/>
              <a:t>du niveau de </a:t>
            </a:r>
            <a:r>
              <a:rPr lang="fr-CA" dirty="0" smtClean="0"/>
              <a:t>récolte </a:t>
            </a:r>
            <a:r>
              <a:rPr lang="fr-CA" dirty="0" smtClean="0"/>
              <a:t>du scénario </a:t>
            </a:r>
            <a:r>
              <a:rPr lang="fr-CA" b="1" u="sng" dirty="0" smtClean="0"/>
              <a:t>tactique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743637" y="228801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</a:t>
            </a:r>
            <a:r>
              <a:rPr lang="fr-CA" dirty="0" smtClean="0"/>
              <a:t>1 </a:t>
            </a:r>
            <a:endParaRPr lang="fr-CA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212975"/>
            <a:ext cx="4584589" cy="27556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23" y="321297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14578</TotalTime>
  <Words>1505</Words>
  <Application>Microsoft Office PowerPoint</Application>
  <PresentationFormat>Grand écran</PresentationFormat>
  <Paragraphs>222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  <vt:lpstr> La re-planification: Exercice 1</vt:lpstr>
      <vt:lpstr> La re-planification: Exercice 2</vt:lpstr>
      <vt:lpstr> La re-planification: Exercice 3</vt:lpstr>
      <vt:lpstr> La re-planification: Exercice 4</vt:lpstr>
      <vt:lpstr> La re-planification: Exercice 5</vt:lpstr>
      <vt:lpstr> La re-planification: Exercice 6</vt:lpstr>
      <vt:lpstr> La re-planification: Exercice 7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514</cp:revision>
  <cp:lastPrinted>2021-03-10T21:22:00Z</cp:lastPrinted>
  <dcterms:created xsi:type="dcterms:W3CDTF">2012-05-29T17:36:30Z</dcterms:created>
  <dcterms:modified xsi:type="dcterms:W3CDTF">2022-03-14T18:13:29Z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